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2"/>
  </p:notesMasterIdLst>
  <p:handoutMasterIdLst>
    <p:handoutMasterId r:id="rId33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E491D-4621-4777-8A63-E677E14C7398}" v="7" dt="2023-10-17T19:12:51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443E491D-4621-4777-8A63-E677E14C7398}"/>
    <pc:docChg chg="modSld">
      <pc:chgData name="Charles Seager" userId="b6090891032109d0" providerId="LiveId" clId="{443E491D-4621-4777-8A63-E677E14C7398}" dt="2023-10-17T19:12:51.813" v="6" actId="1076"/>
      <pc:docMkLst>
        <pc:docMk/>
      </pc:docMkLst>
      <pc:sldChg chg="addSp modSp">
        <pc:chgData name="Charles Seager" userId="b6090891032109d0" providerId="LiveId" clId="{443E491D-4621-4777-8A63-E677E14C7398}" dt="2023-10-17T19:12:51.813" v="6" actId="1076"/>
        <pc:sldMkLst>
          <pc:docMk/>
          <pc:sldMk cId="3124170252" sldId="262"/>
        </pc:sldMkLst>
        <pc:picChg chg="add mod">
          <ac:chgData name="Charles Seager" userId="b6090891032109d0" providerId="LiveId" clId="{443E491D-4621-4777-8A63-E677E14C7398}" dt="2023-10-17T19:12:35.006" v="2" actId="14100"/>
          <ac:picMkLst>
            <pc:docMk/>
            <pc:sldMk cId="3124170252" sldId="262"/>
            <ac:picMk id="1026" creationId="{E9A3D049-6DDA-A3B1-1D14-39A3998D866C}"/>
          </ac:picMkLst>
        </pc:picChg>
        <pc:picChg chg="add mod">
          <ac:chgData name="Charles Seager" userId="b6090891032109d0" providerId="LiveId" clId="{443E491D-4621-4777-8A63-E677E14C7398}" dt="2023-10-17T19:12:51.813" v="6" actId="1076"/>
          <ac:picMkLst>
            <pc:docMk/>
            <pc:sldMk cId="3124170252" sldId="262"/>
            <ac:picMk id="1028" creationId="{3D23F0A2-2D96-5CC6-9EC2-EAD9F6839A2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Presentation Title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AB5C05-4FED-69F8-9457-F5EDDE097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1E767-D50B-D04B-6CB9-92C5A967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95AEC-235C-AB0D-14EA-F7C704A9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C9B4FD-6B2F-2193-10A7-D40DEBD0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" y="196900"/>
            <a:ext cx="11856098" cy="629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0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CEA43C-EF1E-E6B4-2859-9BCA802D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21FBAD-2EFA-33D2-FE0B-0F630407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ECA46-625B-6DBE-0B08-A871675C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910AC-25FC-654A-0A72-C3A8AC5F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9" y="196900"/>
            <a:ext cx="11772122" cy="62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8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62934-92A1-AA45-01C7-1B71C7BA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C5440-8C76-E6F2-02ED-FA502649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FCAAB-D14F-4706-56DE-098EF3C9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049E4-A56D-BEC4-B77D-C5EC429F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88833"/>
            <a:ext cx="11893420" cy="631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3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3326B-279C-66C6-793E-6001BEFD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C8DD80-8BA7-59B0-7208-1AEB06C93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C5571-F291-0CE1-5D6F-E8489F82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D36A1-6FEF-1CFB-D902-7F4454989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" y="317936"/>
            <a:ext cx="11940073" cy="63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4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3039C-E96C-C519-9A46-0F495AAA3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0BA95-46EB-067E-6D91-1947A14C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64ECB-3E24-AF32-4CA8-A29F2D1F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A58AE-DE12-0670-4CC1-DEB4328E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240069"/>
            <a:ext cx="12005388" cy="63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0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A6860-E833-7F2E-7D10-EC8AB568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52848-3C5E-B4E9-AA83-BBE47F21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94979-130D-C2DB-C525-49E6FE77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99D00-96DA-C515-9878-F256AF14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" y="273324"/>
            <a:ext cx="12024049" cy="63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1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4E77D-9C81-C7AF-1B5D-DE5EEC24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159ED-BE20-CCFD-63A8-9B071B05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8FA2A-3DD3-CE96-2C47-0C07678E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74186-BE56-ECAA-8C18-353223EF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359908"/>
            <a:ext cx="11996057" cy="6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84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D40DD-7B29-A1A2-22AE-46E77080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C6230-971A-D297-FD20-A0D3E0EA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22B59-613A-2A17-BB17-A778D366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4F467-312E-B62B-94B7-69FC28E1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226121"/>
            <a:ext cx="11968065" cy="6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61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34CEF-73CA-5D11-7872-FE7656ED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F01B5-B756-008A-4690-35731CC6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A388C-6A54-4037-ECAC-ADEE5C15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52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3BB00-D3E0-86A6-E0EF-3EB9F475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A2458-5467-0364-C029-10A327B5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46EEF-1AD4-81C0-D563-78C61318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500D6-661B-F274-E88A-25EA31C5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" y="476746"/>
            <a:ext cx="11641137" cy="61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8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2C8B3-64B9-DF06-633A-0BAC54CC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B936B4-D5DB-3D3F-4091-22D6AC29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D72C-90F3-E297-7288-CECB1824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79DCA-B4FA-87E9-2483-B37CFD5A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" y="139263"/>
            <a:ext cx="11986727" cy="636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1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CC38F-A8AE-0D34-EEC5-4DA3508E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3BB46-43C5-E733-10A9-97EACD91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842B-363D-B1C9-8FFC-4112C92B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08A07-4B9E-D44B-8DC4-6BF1B728F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" y="183876"/>
            <a:ext cx="11902751" cy="63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45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B7BAE-2789-1CF0-5269-4567093F4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866AE-FCE5-A69E-C907-926D22FA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CCDA6-601C-7F59-D702-E8149ED4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2BFC9E-C090-3695-F83A-71A289D2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" y="292116"/>
            <a:ext cx="11809445" cy="62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16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6886FE-DB39-DF1C-219C-61FEA5F8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A66EB-7322-B126-FEA1-6B390D357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7D215-8F38-6A97-1C25-DF64D14C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2283C-B7F3-B36F-AD85-CFF34333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196900"/>
            <a:ext cx="11762792" cy="62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8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538A9-5CEC-41F2-D54F-B1FAD980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F4101-C69D-C002-D53A-2612F9A3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20761-66D6-92FB-D614-B07E50E5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83003-E352-346D-A314-32D72769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" y="196900"/>
            <a:ext cx="11865429" cy="630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6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455F9-AED3-B06A-8897-45020FDA6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E06FB-D276-7C28-F51A-A0F9492E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CB57C-D18A-67BA-7D6C-0F6CF8EE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B264A-1782-B1F8-1B89-D2393C11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69005"/>
            <a:ext cx="11930743" cy="63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34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46A14-C8E1-5D81-CA2D-C05031D3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0AA53-48C5-11A5-123A-301D6D10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2E5D1-EDDB-14E3-8CC6-3709E586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A04B3-30DE-F20C-EBBE-4CF3B51E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" y="183876"/>
            <a:ext cx="11902751" cy="63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2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42B1D-2426-7405-8B2E-686A15D4A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DD216-4174-AA9A-6546-FC4DD181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9C446-76C4-4E5F-C3F8-F05FE7C5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43BD2-C552-75D2-3A38-359ED2D2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6" y="117605"/>
            <a:ext cx="11837437" cy="62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23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E95B3C-4C77-8187-2CEF-633EB1B8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3CF81-6D05-F1F1-8C16-3F87972A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26BB-7A4F-0981-6DE5-31BC8059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6F667F-43B6-715A-6BF8-07609346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196900"/>
            <a:ext cx="11878234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7E7A4-6FC7-3DB3-F4C3-A66FDC19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46F5D-4FB2-2816-7DA6-2E1D35A1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2CAA2-0EE8-E279-E675-7169E149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AC474-AA29-2DE6-D40F-DD5B9A22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196900"/>
            <a:ext cx="12005388" cy="63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5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AB575F-811F-1DEE-2F28-854AFFEA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C398E2-A543-7AE2-3EF0-AC2E4FBC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A9A1E-38B8-3F01-2855-942307EB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366E-4AA0-D4DF-AA2B-1389D731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149177"/>
            <a:ext cx="11968065" cy="6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60697-4179-D9F9-72A2-3DF993B1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57F4B-0A3D-4CC5-2A9F-A55AE31E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1B83D-FEBC-7264-4E7D-B71AE269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0B4FC-A3D9-A3CB-E62B-8D30E60D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196900"/>
            <a:ext cx="11874759" cy="63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C6A30-EB03-812A-CC92-A9CB7287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80C1C-CAD2-300C-C896-54464E18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F7512-AAEE-4699-0FF0-F66A2F9E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Meme Week: Fact About Disney-Pixar's Up | Best love stories, Up pixar,  Disney">
            <a:extLst>
              <a:ext uri="{FF2B5EF4-FFF2-40B4-BE49-F238E27FC236}">
                <a16:creationId xmlns:a16="http://schemas.microsoft.com/office/drawing/2014/main" id="{E9A3D049-6DDA-A3B1-1D14-39A3998D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83" y="284582"/>
            <a:ext cx="8179642" cy="628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ney funny, Disney movie up, Disney memes">
            <a:extLst>
              <a:ext uri="{FF2B5EF4-FFF2-40B4-BE49-F238E27FC236}">
                <a16:creationId xmlns:a16="http://schemas.microsoft.com/office/drawing/2014/main" id="{3D23F0A2-2D96-5CC6-9EC2-EAD9F683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693" y="591368"/>
            <a:ext cx="3364620" cy="567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7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14994-542D-EE87-11C5-613F6DB2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ACCEF-1C8B-E216-5470-FF13D554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A1679-A3A1-7394-8DC2-ACD983CF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7C38D-01CD-C90E-2A31-0AC333B7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8" y="196900"/>
            <a:ext cx="11878234" cy="63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9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0D09C-FE2B-1122-EC91-FC8D44A5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83016-FF28-26F6-4012-1BB168EC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8BE84-A1A0-B7F8-0D5A-C5FE5B7E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18D72-493C-DEE4-C1C0-26C4F78E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249982"/>
            <a:ext cx="11968065" cy="6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3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4E3BA-BDAC-47A3-80A0-57ED37CF2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7D724-738B-0985-956F-962766A0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1E31E-CB9E-2353-A9A1-BA266F0FE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6767-DAA0-C412-FDEE-1F879867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5" y="337764"/>
            <a:ext cx="11902750" cy="63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802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{43C73E79-AA42-4158-AD53-9D171896AB25}tf33713516_win32</Template>
  <TotalTime>29</TotalTime>
  <Words>263</Words>
  <Application>Microsoft Office PowerPoint</Application>
  <PresentationFormat>Widescreen</PresentationFormat>
  <Paragraphs>80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Walbaum Display</vt:lpstr>
      <vt:lpstr>3DFloatVTI</vt:lpstr>
      <vt:lpstr>Presentation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Charles Seager</dc:creator>
  <cp:lastModifiedBy>Charles Seager</cp:lastModifiedBy>
  <cp:revision>1</cp:revision>
  <dcterms:created xsi:type="dcterms:W3CDTF">2022-12-06T01:51:53Z</dcterms:created>
  <dcterms:modified xsi:type="dcterms:W3CDTF">2023-10-17T19:12:58Z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